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9" r:id="rId2"/>
    <p:sldId id="300" r:id="rId3"/>
    <p:sldId id="301" r:id="rId4"/>
    <p:sldId id="302" r:id="rId5"/>
    <p:sldId id="28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D98B-FB6D-4A1A-B86C-670063E93CA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6AE8E-DE2C-4717-8F00-02F8259B4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8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 userDrawn="1"/>
        </p:nvSpPr>
        <p:spPr>
          <a:xfrm rot="7922373" flipH="1">
            <a:off x="663604" y="6009495"/>
            <a:ext cx="513398" cy="668854"/>
          </a:xfrm>
          <a:prstGeom prst="parallelogram">
            <a:avLst>
              <a:gd name="adj" fmla="val 420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42844" y="592933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371432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86256"/>
            <a:ext cx="2143140" cy="2411678"/>
          </a:xfrm>
          <a:prstGeom prst="rect">
            <a:avLst/>
          </a:prstGeom>
        </p:spPr>
      </p:pic>
      <p:sp>
        <p:nvSpPr>
          <p:cNvPr id="10" name="Капля 9"/>
          <p:cNvSpPr/>
          <p:nvPr userDrawn="1"/>
        </p:nvSpPr>
        <p:spPr>
          <a:xfrm flipH="1" flipV="1">
            <a:off x="1571604" y="214290"/>
            <a:ext cx="7000924" cy="5214998"/>
          </a:xfrm>
          <a:prstGeom prst="teardrop">
            <a:avLst>
              <a:gd name="adj" fmla="val 99058"/>
            </a:avLst>
          </a:prstGeom>
          <a:solidFill>
            <a:srgbClr val="AFEAFF">
              <a:alpha val="6666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571612"/>
            <a:ext cx="6143668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Рисунок 10" descr="0_88ac3_cf0015e2_X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887376">
            <a:off x="7238590" y="430424"/>
            <a:ext cx="1547606" cy="905349"/>
          </a:xfrm>
          <a:prstGeom prst="rect">
            <a:avLst/>
          </a:prstGeom>
        </p:spPr>
      </p:pic>
      <p:pic>
        <p:nvPicPr>
          <p:cNvPr id="12" name="Рисунок 11" descr="81951132_large_1af4a84625dc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rot="651989">
            <a:off x="6286512" y="5214950"/>
            <a:ext cx="1357322" cy="13573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886200"/>
            <a:ext cx="5986482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5E9EFF">
                <a:alpha val="7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42844" y="142852"/>
            <a:ext cx="8786874" cy="657229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rass_texture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>
            <a:off x="4500562" y="5577369"/>
            <a:ext cx="4643438" cy="1280631"/>
          </a:xfrm>
          <a:prstGeom prst="rect">
            <a:avLst/>
          </a:prstGeom>
        </p:spPr>
      </p:pic>
      <p:pic>
        <p:nvPicPr>
          <p:cNvPr id="8" name="Рисунок 7" descr="Grass_texture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5572140"/>
            <a:ext cx="4643438" cy="1280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DC42-713C-4627-B8A6-21D5721F12CF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E7F4-CAF6-4684-BBD1-0C2E67B7BAF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0_88ac3_cf0015e2_XL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 rot="1877580">
            <a:off x="415176" y="5927021"/>
            <a:ext cx="1071570" cy="6268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547813" y="-214337"/>
            <a:ext cx="6119812" cy="100013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растительноядные </a:t>
            </a:r>
          </a:p>
        </p:txBody>
      </p:sp>
      <p:pic>
        <p:nvPicPr>
          <p:cNvPr id="15364" name="Picture 4" descr="f_176637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767" y="928670"/>
            <a:ext cx="9325767" cy="5929330"/>
          </a:xfrm>
          <a:prstGeom prst="rect">
            <a:avLst/>
          </a:prstGeom>
          <a:noFill/>
        </p:spPr>
      </p:pic>
      <p:pic>
        <p:nvPicPr>
          <p:cNvPr id="15365" name="Picture 5" descr="4622cf58b0a8a5a4bacc0f3f769fe0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7" y="1000108"/>
            <a:ext cx="9286908" cy="5857892"/>
          </a:xfrm>
          <a:prstGeom prst="rect">
            <a:avLst/>
          </a:prstGeom>
          <a:noFill/>
        </p:spPr>
      </p:pic>
      <p:pic>
        <p:nvPicPr>
          <p:cNvPr id="15366" name="Picture 6" descr="s_vetochkoy_v_zubah_1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946131"/>
            <a:ext cx="9144000" cy="5911869"/>
          </a:xfrm>
          <a:prstGeom prst="rect">
            <a:avLst/>
          </a:prstGeom>
          <a:noFill/>
        </p:spPr>
      </p:pic>
      <p:pic>
        <p:nvPicPr>
          <p:cNvPr id="15367" name="Picture 7" descr="507355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84" y="1000108"/>
            <a:ext cx="9429784" cy="6000768"/>
          </a:xfrm>
          <a:prstGeom prst="rect">
            <a:avLst/>
          </a:prstGeom>
          <a:noFill/>
        </p:spPr>
      </p:pic>
      <p:pic>
        <p:nvPicPr>
          <p:cNvPr id="15368" name="Picture 8" descr="носорог"/>
          <p:cNvPicPr>
            <a:picLocks noChangeAspect="1" noChangeArrowheads="1"/>
          </p:cNvPicPr>
          <p:nvPr/>
        </p:nvPicPr>
        <p:blipFill>
          <a:blip r:embed="rId6" cstate="print"/>
          <a:srcRect l="3691" t="4921" r="7382" b="4921"/>
          <a:stretch>
            <a:fillRect/>
          </a:stretch>
        </p:blipFill>
        <p:spPr bwMode="auto">
          <a:xfrm>
            <a:off x="0" y="1071546"/>
            <a:ext cx="9144000" cy="6000768"/>
          </a:xfrm>
          <a:prstGeom prst="rect">
            <a:avLst/>
          </a:prstGeom>
          <a:noFill/>
        </p:spPr>
      </p:pic>
      <p:pic>
        <p:nvPicPr>
          <p:cNvPr id="15369" name="Picture 9" descr="giraffe-wallpap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85784" y="928670"/>
            <a:ext cx="9429784" cy="6143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791075" cy="83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насекомоядные</a:t>
            </a:r>
          </a:p>
        </p:txBody>
      </p:sp>
      <p:pic>
        <p:nvPicPr>
          <p:cNvPr id="13315" name="Picture 3" descr="burozubka_yaponskaya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</p:spPr>
      </p:pic>
      <p:pic>
        <p:nvPicPr>
          <p:cNvPr id="24586" name="Picture 10" descr="4282863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71775" y="260350"/>
            <a:ext cx="331311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хищники</a:t>
            </a:r>
          </a:p>
        </p:txBody>
      </p:sp>
      <p:pic>
        <p:nvPicPr>
          <p:cNvPr id="14339" name="Picture 3" descr="animals_401-1024x600"/>
          <p:cNvPicPr>
            <a:picLocks noChangeAspect="1" noChangeArrowheads="1"/>
          </p:cNvPicPr>
          <p:nvPr/>
        </p:nvPicPr>
        <p:blipFill>
          <a:blip r:embed="rId3" cstate="print"/>
          <a:srcRect r="7382"/>
          <a:stretch>
            <a:fillRect/>
          </a:stretch>
        </p:blipFill>
        <p:spPr bwMode="auto">
          <a:xfrm>
            <a:off x="0" y="1071546"/>
            <a:ext cx="9144000" cy="5786453"/>
          </a:xfrm>
          <a:prstGeom prst="rect">
            <a:avLst/>
          </a:prstGeom>
          <a:noFill/>
        </p:spPr>
      </p:pic>
      <p:pic>
        <p:nvPicPr>
          <p:cNvPr id="14340" name="Picture 4" descr="reWa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pic>
        <p:nvPicPr>
          <p:cNvPr id="14341" name="Picture 5" descr="22429_1024_7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pic>
        <p:nvPicPr>
          <p:cNvPr id="14342" name="Picture 6" descr="aadw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14343" name="Picture 7" descr="ubutnu 10"/>
          <p:cNvPicPr>
            <a:picLocks noChangeAspect="1" noChangeArrowheads="1"/>
          </p:cNvPicPr>
          <p:nvPr/>
        </p:nvPicPr>
        <p:blipFill>
          <a:blip r:embed="rId7" cstate="print"/>
          <a:srcRect t="14764"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_13043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4608513" cy="10080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всеядные</a:t>
            </a:r>
          </a:p>
        </p:txBody>
      </p:sp>
      <p:pic>
        <p:nvPicPr>
          <p:cNvPr id="12292" name="Picture 4" descr="201109151500_1827222_64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pic>
        <p:nvPicPr>
          <p:cNvPr id="1026" name="Picture 2" descr="https://www.1zoom.ru/big2/738/247616-Sep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питаются звери?  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81987" cy="28082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000"/>
                    </a:gs>
                    <a:gs pos="22501">
                      <a:srgbClr val="00B050"/>
                    </a:gs>
                    <a:gs pos="35001">
                      <a:srgbClr val="00B0F0"/>
                    </a:gs>
                    <a:gs pos="50000">
                      <a:schemeClr val="tx2">
                        <a:lumMod val="75000"/>
                      </a:schemeClr>
                    </a:gs>
                    <a:gs pos="64999">
                      <a:srgbClr val="00B05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latin typeface="Arial Black"/>
                <a:cs typeface="+mn-cs"/>
              </a:rPr>
              <a:t>           </a:t>
            </a:r>
          </a:p>
        </p:txBody>
      </p:sp>
      <p:sp>
        <p:nvSpPr>
          <p:cNvPr id="6" name="Овал 5"/>
          <p:cNvSpPr/>
          <p:nvPr/>
        </p:nvSpPr>
        <p:spPr>
          <a:xfrm>
            <a:off x="2627313" y="1341438"/>
            <a:ext cx="3600450" cy="863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859338" y="2205038"/>
            <a:ext cx="217487" cy="2952750"/>
          </a:xfrm>
          <a:prstGeom prst="straightConnector1">
            <a:avLst/>
          </a:prstGeom>
          <a:ln w="38100" cap="rnd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195513" y="2060575"/>
            <a:ext cx="873125" cy="1152525"/>
          </a:xfrm>
          <a:prstGeom prst="straightConnector1">
            <a:avLst/>
          </a:prstGeom>
          <a:ln w="38100" cap="rnd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203575" y="2205038"/>
            <a:ext cx="936625" cy="2016125"/>
          </a:xfrm>
          <a:prstGeom prst="straightConnector1">
            <a:avLst/>
          </a:prstGeom>
          <a:ln w="38100" cap="rnd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23850" y="3213100"/>
            <a:ext cx="2808288" cy="576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ХИЩНИКИ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8313" y="4221163"/>
            <a:ext cx="4319587" cy="576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РАСТИТЕЛЬНОЯДНЫЕ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19475" y="5157788"/>
            <a:ext cx="3744913" cy="574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НАСЕКОМОЯДНЫЕ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35600" y="3213100"/>
            <a:ext cx="2952750" cy="576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ВСЕЯДНЫЕ</a:t>
            </a:r>
          </a:p>
        </p:txBody>
      </p:sp>
      <p:cxnSp>
        <p:nvCxnSpPr>
          <p:cNvPr id="30" name="Прямая со стрелкой 29"/>
          <p:cNvCxnSpPr>
            <a:endCxn id="29" idx="0"/>
          </p:cNvCxnSpPr>
          <p:nvPr/>
        </p:nvCxnSpPr>
        <p:spPr>
          <a:xfrm>
            <a:off x="5803900" y="2060575"/>
            <a:ext cx="1108075" cy="1152525"/>
          </a:xfrm>
          <a:prstGeom prst="straightConnector1">
            <a:avLst/>
          </a:prstGeom>
          <a:ln w="38100" cap="rnd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6" grpId="0" animBg="1"/>
      <p:bldP spid="17" grpId="0" animBg="1"/>
      <p:bldP spid="22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14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Чем питаются звери?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окружающий мир</dc:subject>
  <dc:creator>corowina</dc:creator>
  <cp:lastModifiedBy>ДНС</cp:lastModifiedBy>
  <cp:revision>20</cp:revision>
  <dcterms:created xsi:type="dcterms:W3CDTF">2014-06-09T16:54:14Z</dcterms:created>
  <dcterms:modified xsi:type="dcterms:W3CDTF">2020-12-06T06:18:03Z</dcterms:modified>
</cp:coreProperties>
</file>